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image9.jpeg" ContentType="image/jpeg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8.jpeg" ContentType="image/jpeg"/>
  <Override PartName="/ppt/media/image6.png" ContentType="image/png"/>
  <Override PartName="/ppt/media/image7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png" ContentType="image/png"/>
  <Override PartName="/ppt/media/image16.jpeg" ContentType="image/jpeg"/>
  <Override PartName="/ppt/media/image17.jpeg" ContentType="image/jpeg"/>
  <Override PartName="/ppt/media/image18.jpeg" ContentType="image/jpeg"/>
  <Override PartName="/ppt/media/image19.jpeg" ContentType="image/jpeg"/>
  <Override PartName="/ppt/media/image20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
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4298AA56-32DC-48FE-A577-229F5BAA2FD6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hyperlink" Target="https://youtu.be/xbF1hxoyf7k" TargetMode="External"/><Relationship Id="rId3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jpeg"/><Relationship Id="rId3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ujeb.se/JsNDO" TargetMode="Externa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www.youtube.com/watch?v=GbplSdh0lGU" TargetMode="Externa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Realidad Aumentada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2016000" y="1066680"/>
            <a:ext cx="5938920" cy="3548160"/>
          </a:xfrm>
          <a:prstGeom prst="rect">
            <a:avLst/>
          </a:prstGeom>
          <a:ln>
            <a:noFill/>
          </a:ln>
        </p:spPr>
      </p:pic>
      <p:sp>
        <p:nvSpPr>
          <p:cNvPr id="43" name="TextShape 2"/>
          <p:cNvSpPr txBox="1"/>
          <p:nvPr/>
        </p:nvSpPr>
        <p:spPr>
          <a:xfrm>
            <a:off x="504000" y="4457160"/>
            <a:ext cx="9071640" cy="1374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3200" spc="-1" strike="noStrike">
                <a:latin typeface="Arial"/>
              </a:rPr>
              <a:t>Piotr Maliszewski</a:t>
            </a:r>
            <a:endParaRPr b="0" lang="en-GB" sz="3200" spc="-1" strike="noStrike">
              <a:latin typeface="Arial"/>
            </a:endParaRPr>
          </a:p>
          <a:p>
            <a:pPr algn="ctr"/>
            <a:r>
              <a:rPr b="0" lang="en-GB" sz="3200" spc="-1" strike="noStrike">
                <a:latin typeface="Arial"/>
              </a:rPr>
              <a:t>Maciej Nalepa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Turismo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63" name="" descr=""/>
          <p:cNvPicPr/>
          <p:nvPr/>
        </p:nvPicPr>
        <p:blipFill>
          <a:blip r:embed="rId1"/>
          <a:stretch/>
        </p:blipFill>
        <p:spPr>
          <a:xfrm>
            <a:off x="1224000" y="1110600"/>
            <a:ext cx="7667280" cy="3857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Microsoft Hololens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tretch/>
        </p:blipFill>
        <p:spPr>
          <a:xfrm>
            <a:off x="1440000" y="1150920"/>
            <a:ext cx="7305480" cy="4105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" descr=""/>
          <p:cNvPicPr/>
          <p:nvPr/>
        </p:nvPicPr>
        <p:blipFill>
          <a:blip r:embed="rId1"/>
          <a:stretch/>
        </p:blipFill>
        <p:spPr>
          <a:xfrm>
            <a:off x="1477440" y="1234080"/>
            <a:ext cx="7378560" cy="3949920"/>
          </a:xfrm>
          <a:prstGeom prst="rect">
            <a:avLst/>
          </a:prstGeom>
          <a:ln>
            <a:noFill/>
          </a:ln>
        </p:spPr>
      </p:pic>
      <p:sp>
        <p:nvSpPr>
          <p:cNvPr id="67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Epson Moverio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68" name="TextShape 2"/>
          <p:cNvSpPr txBox="1"/>
          <p:nvPr/>
        </p:nvSpPr>
        <p:spPr>
          <a:xfrm>
            <a:off x="1008000" y="5197680"/>
            <a:ext cx="813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ctr"/>
            <a:r>
              <a:rPr b="0" lang="en-GB" sz="1800" spc="-1" strike="noStrike">
                <a:latin typeface="Arial"/>
                <a:hlinkClick r:id="rId2"/>
              </a:rPr>
              <a:t>https://youtu.be/xbF1hxoyf7k</a:t>
            </a:r>
            <a:r>
              <a:rPr b="0" lang="en-GB" sz="1800" spc="-1" strike="noStrike">
                <a:latin typeface="Arial"/>
              </a:rPr>
              <a:t> 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Google Glass Enterprise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1"/>
          <a:stretch/>
        </p:blipFill>
        <p:spPr>
          <a:xfrm>
            <a:off x="1496160" y="1224000"/>
            <a:ext cx="7287840" cy="3816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Asistencia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>
            <a:off x="2016000" y="1101960"/>
            <a:ext cx="6123240" cy="4082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Medicina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1080000" y="1080000"/>
            <a:ext cx="7704000" cy="4352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Educación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2016000" y="1080000"/>
            <a:ext cx="6095520" cy="411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Turismo Futuro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1584000" y="1168200"/>
            <a:ext cx="7129080" cy="4015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Navegación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tretch/>
        </p:blipFill>
        <p:spPr>
          <a:xfrm>
            <a:off x="3078000" y="1800000"/>
            <a:ext cx="6210000" cy="3485880"/>
          </a:xfrm>
          <a:prstGeom prst="rect">
            <a:avLst/>
          </a:prstGeom>
          <a:ln>
            <a:noFill/>
          </a:ln>
        </p:spPr>
      </p:pic>
      <p:pic>
        <p:nvPicPr>
          <p:cNvPr id="81" name="" descr=""/>
          <p:cNvPicPr/>
          <p:nvPr/>
        </p:nvPicPr>
        <p:blipFill>
          <a:blip r:embed="rId2"/>
          <a:stretch/>
        </p:blipFill>
        <p:spPr>
          <a:xfrm>
            <a:off x="792000" y="1224000"/>
            <a:ext cx="3714480" cy="1944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Gracias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2129040" y="1152000"/>
            <a:ext cx="5934960" cy="3960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5249160"/>
            <a:ext cx="9071640" cy="366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  <a:hlinkClick r:id="rId1"/>
              </a:rPr>
              <a:t>https://ujeb.se/JsNDO</a:t>
            </a:r>
            <a:r>
              <a:rPr b="0" lang="en-GB" sz="2000" spc="-1" strike="noStrike">
                <a:latin typeface="Arial"/>
              </a:rPr>
              <a:t> 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2"/>
          <a:stretch/>
        </p:blipFill>
        <p:spPr>
          <a:xfrm>
            <a:off x="1368000" y="1053000"/>
            <a:ext cx="7344000" cy="4131000"/>
          </a:xfrm>
          <a:prstGeom prst="rect">
            <a:avLst/>
          </a:prstGeom>
          <a:ln>
            <a:noFill/>
          </a:ln>
        </p:spPr>
      </p:pic>
      <p:sp>
        <p:nvSpPr>
          <p:cNvPr id="46" name="TextShape 2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Realidad Mixta y Aumentada</a:t>
            </a:r>
            <a:endParaRPr b="0" lang="en-GB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Hardware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2022120" y="1135440"/>
            <a:ext cx="6095520" cy="3428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Capacitar a los trabajadores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2179440" y="1224000"/>
            <a:ext cx="6016320" cy="3384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Reducción de los incertidumbres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1800000" y="1045800"/>
            <a:ext cx="6696000" cy="4185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L’Oréal y Gap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3706920" y="1176120"/>
            <a:ext cx="2773080" cy="4151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Envases interactivas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56" name="TextShape 2"/>
          <p:cNvSpPr txBox="1"/>
          <p:nvPr/>
        </p:nvSpPr>
        <p:spPr>
          <a:xfrm>
            <a:off x="504360" y="5256000"/>
            <a:ext cx="9071640" cy="366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  <a:hlinkClick r:id="rId1"/>
              </a:rPr>
              <a:t>https://www.youtube.com/watch?v=GbplSdh0lGU</a:t>
            </a:r>
            <a:r>
              <a:rPr b="0" lang="en-GB" sz="2000" spc="-1" strike="noStrike">
                <a:latin typeface="Arial"/>
              </a:rPr>
              <a:t> 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2"/>
          <a:stretch/>
        </p:blipFill>
        <p:spPr>
          <a:xfrm>
            <a:off x="1728000" y="1132200"/>
            <a:ext cx="6624000" cy="3835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Bindar soporte de autoservicio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1944000" y="1292760"/>
            <a:ext cx="6210000" cy="349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spAutoFit/>
          </a:bodyPr>
          <a:p>
            <a:pPr algn="ctr"/>
            <a:r>
              <a:rPr b="0" lang="en-GB" sz="4400" spc="-1" strike="noStrike">
                <a:latin typeface="Arial"/>
              </a:rPr>
              <a:t>Pokémon Go</a:t>
            </a:r>
            <a:endParaRPr b="0" lang="en-GB" sz="4400" spc="-1" strike="noStrike"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2963880" y="1080000"/>
            <a:ext cx="4308120" cy="4308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</TotalTime>
  <Application>LibreOffice/6.2.1.2$Windows_X86_64 LibreOffice_project/7bcb35dc3024a62dea0caee87020152d1ee96e71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2020-12-07T11:22:58Z</dcterms:created>
  <dc:creator/>
  <dc:description/>
  <dc:language>en-GB</dc:language>
  <cp:lastModifiedBy/>
  <dcterms:modified xsi:type="dcterms:W3CDTF">2020-12-07T12:32:03Z</dcterms:modified>
  <cp:revision>54</cp:revision>
  <dc:subject/>
  <dc:title/>
</cp:coreProperties>
</file>